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8/30/2021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Rules, Facts, Reasoning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4C0C3-9CE4-44B6-865C-D6A0807B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Promise?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AE915-B416-4105-9F31-E3BFD2D21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by identifying the promise to be enforced. </a:t>
            </a:r>
          </a:p>
        </p:txBody>
      </p:sp>
    </p:spTree>
    <p:extLst>
      <p:ext uri="{BB962C8B-B14F-4D97-AF65-F5344CB8AC3E}">
        <p14:creationId xmlns:p14="http://schemas.microsoft.com/office/powerpoint/2010/main" val="170233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E0777-F326-4290-9CA7-A47E166FC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State The Relevant Rule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3341A-7BF6-47D0-AEED-36FA1221F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There is consideration for a promise only if</a:t>
            </a:r>
          </a:p>
          <a:p>
            <a:pPr lvl="1"/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promisor made the promise in order to get a promise or performance in exchange, and</a:t>
            </a:r>
          </a:p>
          <a:p>
            <a:pPr lvl="1"/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promisee</a:t>
            </a: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gave his or her promise of performance in return.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68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E939-1CD6-4025-81A6-7ED93918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Restate The Rule Using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5AC7-F4CF-48C6-B16E-E7168B0B9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consideration for Larry’s promise to give Linda the bracelet only if </a:t>
            </a:r>
          </a:p>
          <a:p>
            <a:pPr lvl="1"/>
            <a:r>
              <a:rPr lang="en-US" dirty="0"/>
              <a:t>Larry made his promise to give Linda the bracelet in order to get her to go to lunch, and </a:t>
            </a:r>
          </a:p>
          <a:p>
            <a:pPr lvl="1"/>
            <a:r>
              <a:rPr lang="en-US" dirty="0"/>
              <a:t>Linda went to lunch in return.</a:t>
            </a:r>
          </a:p>
        </p:txBody>
      </p:sp>
    </p:spTree>
    <p:extLst>
      <p:ext uri="{BB962C8B-B14F-4D97-AF65-F5344CB8AC3E}">
        <p14:creationId xmlns:p14="http://schemas.microsoft.com/office/powerpoint/2010/main" val="424973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486C-C22F-483C-A5FD-08A98690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Formulate Yes/No Questions Based On Your Restatement Of The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6A809-C099-4824-92AA-0CC838788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Larry make his promise to give Linda the bracelet in order to get her to go to lunch?</a:t>
            </a:r>
          </a:p>
          <a:p>
            <a:r>
              <a:rPr lang="en-US" dirty="0"/>
              <a:t>Did Linda go to lunch in return?</a:t>
            </a:r>
          </a:p>
        </p:txBody>
      </p:sp>
    </p:spTree>
    <p:extLst>
      <p:ext uri="{BB962C8B-B14F-4D97-AF65-F5344CB8AC3E}">
        <p14:creationId xmlns:p14="http://schemas.microsoft.com/office/powerpoint/2010/main" val="210002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C7881-DC85-4DD3-B288-CDF69085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And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C18F6-148E-4090-9861-02EE0ECB8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facts to answer the questions.</a:t>
            </a:r>
          </a:p>
          <a:p>
            <a:r>
              <a:rPr lang="en-US" dirty="0"/>
              <a:t>Reach your conclusion based on the answers.</a:t>
            </a:r>
          </a:p>
        </p:txBody>
      </p:sp>
    </p:spTree>
    <p:extLst>
      <p:ext uri="{BB962C8B-B14F-4D97-AF65-F5344CB8AC3E}">
        <p14:creationId xmlns:p14="http://schemas.microsoft.com/office/powerpoint/2010/main" val="170337622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2367</TotalTime>
  <Words>167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Times New Roman</vt:lpstr>
      <vt:lpstr>Wingdings</vt:lpstr>
      <vt:lpstr>Edge</vt:lpstr>
      <vt:lpstr>Rules, Facts, Reasoning</vt:lpstr>
      <vt:lpstr>What Promise?</vt:lpstr>
      <vt:lpstr>State The Relevant Rule </vt:lpstr>
      <vt:lpstr>Restate The Rule Using The Facts</vt:lpstr>
      <vt:lpstr>Formulate Yes/No Questions Based On Your Restatement Of The Rule</vt:lpstr>
      <vt:lpstr>Answer And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338</cp:revision>
  <dcterms:created xsi:type="dcterms:W3CDTF">2004-02-06T21:25:14Z</dcterms:created>
  <dcterms:modified xsi:type="dcterms:W3CDTF">2021-08-30T15:03:12Z</dcterms:modified>
</cp:coreProperties>
</file>